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541000" cy="7207250"/>
  <p:notesSz cx="10541000" cy="72072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0575" y="2234247"/>
            <a:ext cx="8959850" cy="1513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81150" y="4036060"/>
            <a:ext cx="7378700" cy="1801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814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814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27050" y="1657667"/>
            <a:ext cx="4585335" cy="475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428615" y="1657667"/>
            <a:ext cx="4585335" cy="475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09630" y="378031"/>
            <a:ext cx="844205" cy="844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814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4702" y="2784666"/>
            <a:ext cx="437159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8143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050" y="1657667"/>
            <a:ext cx="9486900" cy="475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583940" y="6702742"/>
            <a:ext cx="3373120" cy="360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27050" y="6702742"/>
            <a:ext cx="2424430" cy="360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589520" y="6702742"/>
            <a:ext cx="2424430" cy="360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9682" y="2784666"/>
            <a:ext cx="212661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Quantum  Hub  Ent</a:t>
            </a:r>
            <a:r>
              <a:rPr dirty="0"/>
              <a:t>e</a:t>
            </a:r>
            <a:r>
              <a:rPr dirty="0" spc="-5"/>
              <a:t>rprise</a:t>
            </a:r>
          </a:p>
        </p:txBody>
      </p:sp>
      <p:sp>
        <p:nvSpPr>
          <p:cNvPr id="3" name="object 3"/>
          <p:cNvSpPr/>
          <p:nvPr/>
        </p:nvSpPr>
        <p:spPr>
          <a:xfrm>
            <a:off x="3091954" y="2565615"/>
            <a:ext cx="2070112" cy="2071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40011" y="274948"/>
            <a:ext cx="1029519" cy="102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97263" y="274948"/>
            <a:ext cx="1029519" cy="102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07372" y="274948"/>
            <a:ext cx="1029512" cy="102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24988" y="318896"/>
            <a:ext cx="1029519" cy="10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52343" y="5820206"/>
            <a:ext cx="1029512" cy="102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40011" y="318896"/>
            <a:ext cx="1029519" cy="10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7063" y="113992"/>
            <a:ext cx="1070610" cy="7531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60"/>
              </a:spcBef>
            </a:pPr>
            <a:r>
              <a:rPr dirty="0" sz="1600" spc="-10" b="1">
                <a:solidFill>
                  <a:srgbClr val="081434"/>
                </a:solidFill>
                <a:latin typeface="Tahoma"/>
                <a:cs typeface="Tahoma"/>
              </a:rPr>
              <a:t>Quantum  </a:t>
            </a:r>
            <a:r>
              <a:rPr dirty="0" sz="1600" spc="-15" b="1">
                <a:solidFill>
                  <a:srgbClr val="081434"/>
                </a:solidFill>
                <a:latin typeface="Tahoma"/>
                <a:cs typeface="Tahoma"/>
              </a:rPr>
              <a:t>Hub  </a:t>
            </a:r>
            <a:r>
              <a:rPr dirty="0" sz="1600" spc="-15" b="1">
                <a:solidFill>
                  <a:srgbClr val="081434"/>
                </a:solidFill>
                <a:latin typeface="Tahoma"/>
                <a:cs typeface="Tahoma"/>
              </a:rPr>
              <a:t>Ent</a:t>
            </a:r>
            <a:r>
              <a:rPr dirty="0" sz="1600" spc="-5" b="1">
                <a:solidFill>
                  <a:srgbClr val="081434"/>
                </a:solidFill>
                <a:latin typeface="Tahoma"/>
                <a:cs typeface="Tahoma"/>
              </a:rPr>
              <a:t>erprise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"/>
            <a:ext cx="10536631" cy="720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37281" y="5875314"/>
            <a:ext cx="1029519" cy="102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"/>
            <a:ext cx="10536631" cy="720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52343" y="5846228"/>
            <a:ext cx="1029512" cy="1029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536364" cy="720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"/>
            <a:ext cx="10536631" cy="720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33716" y="651776"/>
            <a:ext cx="1189355" cy="8362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5"/>
              </a:spcBef>
            </a:pPr>
            <a:r>
              <a:rPr dirty="0" sz="1750" spc="15" b="1">
                <a:solidFill>
                  <a:srgbClr val="081434"/>
                </a:solidFill>
                <a:latin typeface="Tahoma"/>
                <a:cs typeface="Tahoma"/>
              </a:rPr>
              <a:t>Quantum  </a:t>
            </a:r>
            <a:r>
              <a:rPr dirty="0" sz="1750" spc="10" b="1">
                <a:solidFill>
                  <a:srgbClr val="081434"/>
                </a:solidFill>
                <a:latin typeface="Tahoma"/>
                <a:cs typeface="Tahoma"/>
              </a:rPr>
              <a:t>Hub  </a:t>
            </a:r>
            <a:r>
              <a:rPr dirty="0" sz="1750" spc="5" b="1">
                <a:solidFill>
                  <a:srgbClr val="081434"/>
                </a:solidFill>
                <a:latin typeface="Tahoma"/>
                <a:cs typeface="Tahoma"/>
              </a:rPr>
              <a:t>Enterprise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3839" y="546493"/>
            <a:ext cx="1029512" cy="10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5087" y="1137653"/>
            <a:ext cx="3825208" cy="935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4994" y="2204453"/>
            <a:ext cx="3825161" cy="2215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727438" y="4551400"/>
            <a:ext cx="3375025" cy="81915"/>
            <a:chOff x="727438" y="4551400"/>
            <a:chExt cx="3375025" cy="81915"/>
          </a:xfrm>
        </p:grpSpPr>
        <p:sp>
          <p:nvSpPr>
            <p:cNvPr id="8" name="object 8"/>
            <p:cNvSpPr/>
            <p:nvPr/>
          </p:nvSpPr>
          <p:spPr>
            <a:xfrm>
              <a:off x="727438" y="4551400"/>
              <a:ext cx="1030965" cy="786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85213" y="4551984"/>
              <a:ext cx="2316937" cy="80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727210" y="4764773"/>
            <a:ext cx="3821738" cy="509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3384" y="614374"/>
            <a:ext cx="308610" cy="346075"/>
          </a:xfrm>
          <a:custGeom>
            <a:avLst/>
            <a:gdLst/>
            <a:ahLst/>
            <a:cxnLst/>
            <a:rect l="l" t="t" r="r" b="b"/>
            <a:pathLst>
              <a:path w="308609" h="346075">
                <a:moveTo>
                  <a:pt x="166522" y="0"/>
                </a:moveTo>
                <a:lnTo>
                  <a:pt x="141579" y="0"/>
                </a:lnTo>
                <a:lnTo>
                  <a:pt x="0" y="346024"/>
                </a:lnTo>
                <a:lnTo>
                  <a:pt x="21348" y="346024"/>
                </a:lnTo>
                <a:lnTo>
                  <a:pt x="23304" y="345376"/>
                </a:lnTo>
                <a:lnTo>
                  <a:pt x="26555" y="342760"/>
                </a:lnTo>
                <a:lnTo>
                  <a:pt x="27711" y="341223"/>
                </a:lnTo>
                <a:lnTo>
                  <a:pt x="28359" y="339420"/>
                </a:lnTo>
                <a:lnTo>
                  <a:pt x="68948" y="238912"/>
                </a:lnTo>
                <a:lnTo>
                  <a:pt x="264284" y="238912"/>
                </a:lnTo>
                <a:lnTo>
                  <a:pt x="256681" y="220332"/>
                </a:lnTo>
                <a:lnTo>
                  <a:pt x="76530" y="220332"/>
                </a:lnTo>
                <a:lnTo>
                  <a:pt x="147304" y="45478"/>
                </a:lnTo>
                <a:lnTo>
                  <a:pt x="154051" y="24942"/>
                </a:lnTo>
                <a:lnTo>
                  <a:pt x="176728" y="24942"/>
                </a:lnTo>
                <a:lnTo>
                  <a:pt x="166522" y="0"/>
                </a:lnTo>
                <a:close/>
              </a:path>
              <a:path w="308609" h="346075">
                <a:moveTo>
                  <a:pt x="264284" y="238912"/>
                </a:moveTo>
                <a:lnTo>
                  <a:pt x="238912" y="238912"/>
                </a:lnTo>
                <a:lnTo>
                  <a:pt x="279742" y="339420"/>
                </a:lnTo>
                <a:lnTo>
                  <a:pt x="308114" y="346024"/>
                </a:lnTo>
                <a:lnTo>
                  <a:pt x="264284" y="238912"/>
                </a:lnTo>
                <a:close/>
              </a:path>
              <a:path w="308609" h="346075">
                <a:moveTo>
                  <a:pt x="176728" y="24942"/>
                </a:moveTo>
                <a:lnTo>
                  <a:pt x="154051" y="24942"/>
                </a:lnTo>
                <a:lnTo>
                  <a:pt x="155194" y="28854"/>
                </a:lnTo>
                <a:lnTo>
                  <a:pt x="156337" y="32562"/>
                </a:lnTo>
                <a:lnTo>
                  <a:pt x="158610" y="39585"/>
                </a:lnTo>
                <a:lnTo>
                  <a:pt x="159784" y="42799"/>
                </a:lnTo>
                <a:lnTo>
                  <a:pt x="160998" y="45732"/>
                </a:lnTo>
                <a:lnTo>
                  <a:pt x="231571" y="220332"/>
                </a:lnTo>
                <a:lnTo>
                  <a:pt x="256681" y="220332"/>
                </a:lnTo>
                <a:lnTo>
                  <a:pt x="176728" y="24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066965" y="604595"/>
            <a:ext cx="468630" cy="359410"/>
            <a:chOff x="1066965" y="604595"/>
            <a:chExt cx="468630" cy="359410"/>
          </a:xfrm>
        </p:grpSpPr>
        <p:sp>
          <p:nvSpPr>
            <p:cNvPr id="13" name="object 13"/>
            <p:cNvSpPr/>
            <p:nvPr/>
          </p:nvSpPr>
          <p:spPr>
            <a:xfrm>
              <a:off x="1066965" y="604595"/>
              <a:ext cx="203835" cy="359410"/>
            </a:xfrm>
            <a:custGeom>
              <a:avLst/>
              <a:gdLst/>
              <a:ahLst/>
              <a:cxnLst/>
              <a:rect l="l" t="t" r="r" b="b"/>
              <a:pathLst>
                <a:path w="203834" h="359409">
                  <a:moveTo>
                    <a:pt x="37220" y="319862"/>
                  </a:moveTo>
                  <a:lnTo>
                    <a:pt x="22009" y="319862"/>
                  </a:lnTo>
                  <a:lnTo>
                    <a:pt x="28941" y="328932"/>
                  </a:lnTo>
                  <a:lnTo>
                    <a:pt x="63231" y="353418"/>
                  </a:lnTo>
                  <a:lnTo>
                    <a:pt x="97434" y="358990"/>
                  </a:lnTo>
                  <a:lnTo>
                    <a:pt x="109955" y="358371"/>
                  </a:lnTo>
                  <a:lnTo>
                    <a:pt x="152324" y="343862"/>
                  </a:lnTo>
                  <a:lnTo>
                    <a:pt x="156806" y="340652"/>
                  </a:lnTo>
                  <a:lnTo>
                    <a:pt x="93040" y="340652"/>
                  </a:lnTo>
                  <a:lnTo>
                    <a:pt x="82339" y="340123"/>
                  </a:lnTo>
                  <a:lnTo>
                    <a:pt x="45829" y="327211"/>
                  </a:lnTo>
                  <a:lnTo>
                    <a:pt x="37928" y="320628"/>
                  </a:lnTo>
                  <a:lnTo>
                    <a:pt x="37220" y="319862"/>
                  </a:lnTo>
                  <a:close/>
                </a:path>
                <a:path w="203834" h="359409">
                  <a:moveTo>
                    <a:pt x="23241" y="0"/>
                  </a:moveTo>
                  <a:lnTo>
                    <a:pt x="0" y="0"/>
                  </a:lnTo>
                  <a:lnTo>
                    <a:pt x="0" y="355803"/>
                  </a:lnTo>
                  <a:lnTo>
                    <a:pt x="17894" y="355803"/>
                  </a:lnTo>
                  <a:lnTo>
                    <a:pt x="20078" y="353771"/>
                  </a:lnTo>
                  <a:lnTo>
                    <a:pt x="20561" y="349694"/>
                  </a:lnTo>
                  <a:lnTo>
                    <a:pt x="22009" y="319862"/>
                  </a:lnTo>
                  <a:lnTo>
                    <a:pt x="37220" y="319862"/>
                  </a:lnTo>
                  <a:lnTo>
                    <a:pt x="30399" y="312472"/>
                  </a:lnTo>
                  <a:lnTo>
                    <a:pt x="23241" y="302742"/>
                  </a:lnTo>
                  <a:lnTo>
                    <a:pt x="23241" y="174358"/>
                  </a:lnTo>
                  <a:lnTo>
                    <a:pt x="31215" y="163844"/>
                  </a:lnTo>
                  <a:lnTo>
                    <a:pt x="39264" y="155041"/>
                  </a:lnTo>
                  <a:lnTo>
                    <a:pt x="23482" y="155041"/>
                  </a:lnTo>
                  <a:lnTo>
                    <a:pt x="23241" y="0"/>
                  </a:lnTo>
                  <a:close/>
                </a:path>
                <a:path w="203834" h="359409">
                  <a:moveTo>
                    <a:pt x="166078" y="127165"/>
                  </a:moveTo>
                  <a:lnTo>
                    <a:pt x="102095" y="127165"/>
                  </a:lnTo>
                  <a:lnTo>
                    <a:pt x="119744" y="128762"/>
                  </a:lnTo>
                  <a:lnTo>
                    <a:pt x="135221" y="133554"/>
                  </a:lnTo>
                  <a:lnTo>
                    <a:pt x="168438" y="167293"/>
                  </a:lnTo>
                  <a:lnTo>
                    <a:pt x="178486" y="207213"/>
                  </a:lnTo>
                  <a:lnTo>
                    <a:pt x="179743" y="232562"/>
                  </a:lnTo>
                  <a:lnTo>
                    <a:pt x="179398" y="244292"/>
                  </a:lnTo>
                  <a:lnTo>
                    <a:pt x="171133" y="286071"/>
                  </a:lnTo>
                  <a:lnTo>
                    <a:pt x="145600" y="323378"/>
                  </a:lnTo>
                  <a:lnTo>
                    <a:pt x="103477" y="340161"/>
                  </a:lnTo>
                  <a:lnTo>
                    <a:pt x="93040" y="340652"/>
                  </a:lnTo>
                  <a:lnTo>
                    <a:pt x="156806" y="340652"/>
                  </a:lnTo>
                  <a:lnTo>
                    <a:pt x="188090" y="303903"/>
                  </a:lnTo>
                  <a:lnTo>
                    <a:pt x="201952" y="258327"/>
                  </a:lnTo>
                  <a:lnTo>
                    <a:pt x="203695" y="232562"/>
                  </a:lnTo>
                  <a:lnTo>
                    <a:pt x="202130" y="203456"/>
                  </a:lnTo>
                  <a:lnTo>
                    <a:pt x="197434" y="178244"/>
                  </a:lnTo>
                  <a:lnTo>
                    <a:pt x="189604" y="156927"/>
                  </a:lnTo>
                  <a:lnTo>
                    <a:pt x="178638" y="139509"/>
                  </a:lnTo>
                  <a:lnTo>
                    <a:pt x="166078" y="127165"/>
                  </a:lnTo>
                  <a:close/>
                </a:path>
                <a:path w="203834" h="359409">
                  <a:moveTo>
                    <a:pt x="108826" y="108585"/>
                  </a:moveTo>
                  <a:lnTo>
                    <a:pt x="60896" y="121056"/>
                  </a:lnTo>
                  <a:lnTo>
                    <a:pt x="23482" y="155041"/>
                  </a:lnTo>
                  <a:lnTo>
                    <a:pt x="39264" y="155041"/>
                  </a:lnTo>
                  <a:lnTo>
                    <a:pt x="39709" y="154554"/>
                  </a:lnTo>
                  <a:lnTo>
                    <a:pt x="48722" y="146485"/>
                  </a:lnTo>
                  <a:lnTo>
                    <a:pt x="90262" y="127943"/>
                  </a:lnTo>
                  <a:lnTo>
                    <a:pt x="102095" y="127165"/>
                  </a:lnTo>
                  <a:lnTo>
                    <a:pt x="166078" y="127165"/>
                  </a:lnTo>
                  <a:lnTo>
                    <a:pt x="164874" y="125981"/>
                  </a:lnTo>
                  <a:lnTo>
                    <a:pt x="148651" y="116317"/>
                  </a:lnTo>
                  <a:lnTo>
                    <a:pt x="129969" y="110518"/>
                  </a:lnTo>
                  <a:lnTo>
                    <a:pt x="108826" y="1085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13218" y="713168"/>
              <a:ext cx="221805" cy="2504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1590014" y="717079"/>
            <a:ext cx="191477" cy="2472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33829" y="631735"/>
            <a:ext cx="146685" cy="332740"/>
          </a:xfrm>
          <a:custGeom>
            <a:avLst/>
            <a:gdLst/>
            <a:ahLst/>
            <a:cxnLst/>
            <a:rect l="l" t="t" r="r" b="b"/>
            <a:pathLst>
              <a:path w="146685" h="332740">
                <a:moveTo>
                  <a:pt x="64312" y="0"/>
                </a:moveTo>
                <a:lnTo>
                  <a:pt x="51650" y="0"/>
                </a:lnTo>
                <a:lnTo>
                  <a:pt x="50241" y="571"/>
                </a:lnTo>
                <a:lnTo>
                  <a:pt x="48145" y="2857"/>
                </a:lnTo>
                <a:lnTo>
                  <a:pt x="47536" y="4165"/>
                </a:lnTo>
                <a:lnTo>
                  <a:pt x="41567" y="92684"/>
                </a:lnTo>
                <a:lnTo>
                  <a:pt x="0" y="95618"/>
                </a:lnTo>
                <a:lnTo>
                  <a:pt x="0" y="106464"/>
                </a:lnTo>
                <a:lnTo>
                  <a:pt x="558" y="107848"/>
                </a:lnTo>
                <a:lnTo>
                  <a:pt x="2844" y="109791"/>
                </a:lnTo>
                <a:lnTo>
                  <a:pt x="4318" y="110286"/>
                </a:lnTo>
                <a:lnTo>
                  <a:pt x="41084" y="110286"/>
                </a:lnTo>
                <a:lnTo>
                  <a:pt x="41084" y="276580"/>
                </a:lnTo>
                <a:lnTo>
                  <a:pt x="54775" y="318884"/>
                </a:lnTo>
                <a:lnTo>
                  <a:pt x="93167" y="332574"/>
                </a:lnTo>
                <a:lnTo>
                  <a:pt x="100801" y="332184"/>
                </a:lnTo>
                <a:lnTo>
                  <a:pt x="141514" y="314718"/>
                </a:lnTo>
                <a:lnTo>
                  <a:pt x="146481" y="309829"/>
                </a:lnTo>
                <a:lnTo>
                  <a:pt x="140119" y="299554"/>
                </a:lnTo>
                <a:lnTo>
                  <a:pt x="127076" y="303275"/>
                </a:lnTo>
                <a:lnTo>
                  <a:pt x="120878" y="307352"/>
                </a:lnTo>
                <a:lnTo>
                  <a:pt x="117208" y="309219"/>
                </a:lnTo>
                <a:lnTo>
                  <a:pt x="108737" y="312648"/>
                </a:lnTo>
                <a:lnTo>
                  <a:pt x="103682" y="313499"/>
                </a:lnTo>
                <a:lnTo>
                  <a:pt x="93078" y="313499"/>
                </a:lnTo>
                <a:lnTo>
                  <a:pt x="64312" y="282041"/>
                </a:lnTo>
                <a:lnTo>
                  <a:pt x="64312" y="110286"/>
                </a:lnTo>
                <a:lnTo>
                  <a:pt x="140855" y="110286"/>
                </a:lnTo>
                <a:lnTo>
                  <a:pt x="140855" y="92925"/>
                </a:lnTo>
                <a:lnTo>
                  <a:pt x="64312" y="92925"/>
                </a:lnTo>
                <a:lnTo>
                  <a:pt x="64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23338" y="717079"/>
            <a:ext cx="191477" cy="2472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76195" y="713168"/>
            <a:ext cx="162864" cy="2511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9"/>
            <a:ext cx="10535292" cy="720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"/>
            <a:ext cx="10536631" cy="720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25674" y="285375"/>
            <a:ext cx="1029519" cy="1029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0536631" cy="7202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19806" y="285375"/>
            <a:ext cx="1029519" cy="1029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24988" y="285375"/>
            <a:ext cx="1029519" cy="1029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76651" y="307720"/>
            <a:ext cx="1029519" cy="10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81845" y="307720"/>
            <a:ext cx="1029519" cy="10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88945" y="307720"/>
            <a:ext cx="1029512" cy="10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"/>
            <a:ext cx="10536631" cy="7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24988" y="274948"/>
            <a:ext cx="1029519" cy="102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QPH Catalogue</dc:title>
  <dcterms:created xsi:type="dcterms:W3CDTF">2021-03-11T04:46:28Z</dcterms:created>
  <dcterms:modified xsi:type="dcterms:W3CDTF">2021-03-11T04:46:28Z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2021-03-01T00:00:00Z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2021-03-11T00:00:00Z</vt:filetime>
  </property>
</Properties>
</file>